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86" r:id="rId2"/>
    <p:sldId id="283" r:id="rId3"/>
    <p:sldId id="288" r:id="rId4"/>
    <p:sldId id="292" r:id="rId5"/>
    <p:sldId id="293" r:id="rId6"/>
    <p:sldId id="289" r:id="rId7"/>
    <p:sldId id="290" r:id="rId8"/>
    <p:sldId id="294" r:id="rId9"/>
    <p:sldId id="295" r:id="rId10"/>
    <p:sldId id="291" r:id="rId11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1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9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305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66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9173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23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40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4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5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1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9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0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3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670800" cy="1646302"/>
          </a:xfrm>
        </p:spPr>
        <p:txBody>
          <a:bodyPr/>
          <a:lstStyle/>
          <a:p>
            <a:pPr algn="ctr"/>
            <a:r>
              <a:rPr lang="sk-SK" sz="4200" dirty="0"/>
              <a:t>Elektronický archív Slovenska a podanie návrhu na vyraďovacie konanie</a:t>
            </a:r>
          </a:p>
        </p:txBody>
      </p:sp>
    </p:spTree>
    <p:extLst>
      <p:ext uri="{BB962C8B-B14F-4D97-AF65-F5344CB8AC3E}">
        <p14:creationId xmlns:p14="http://schemas.microsoft.com/office/powerpoint/2010/main" val="3072423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8364"/>
          </a:xfrm>
        </p:spPr>
        <p:txBody>
          <a:bodyPr/>
          <a:lstStyle/>
          <a:p>
            <a:r>
              <a:rPr lang="sk-SK" dirty="0"/>
              <a:t>Zobrazenie zoznamu konaní</a:t>
            </a:r>
          </a:p>
        </p:txBody>
      </p:sp>
      <p:pic>
        <p:nvPicPr>
          <p:cNvPr id="7" name="Picture 37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86" y="3168700"/>
            <a:ext cx="3024294" cy="32625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ĺžnik 7"/>
          <p:cNvSpPr/>
          <p:nvPr/>
        </p:nvSpPr>
        <p:spPr>
          <a:xfrm>
            <a:off x="238240" y="1491196"/>
            <a:ext cx="6111759" cy="2835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Zoznam svojich konaní vrátane rozhodnutí sa zobrazuje výberom možnosti menu „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Moje vyraďovacie konania a mimo vyraďovacie konania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zozname konaní možno filtrovať údaje podľa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sk-SK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pôvodcu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sk-SK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dátumu podania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stavu konania</a:t>
            </a:r>
          </a:p>
        </p:txBody>
      </p:sp>
      <p:pic>
        <p:nvPicPr>
          <p:cNvPr id="9" name="Picture 37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40" y="0"/>
            <a:ext cx="488696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13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534" y="482600"/>
            <a:ext cx="3739092" cy="555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Podmienky pre podanie návrhu na vyraďovacie konanie</a:t>
            </a:r>
          </a:p>
          <a:p>
            <a:pPr marL="0" indent="0">
              <a:buNone/>
            </a:pPr>
            <a:endParaRPr lang="sk-SK" sz="2000" dirty="0"/>
          </a:p>
          <a:p>
            <a:pPr lvl="0"/>
            <a:r>
              <a:rPr lang="sk-SK" sz="2000" dirty="0"/>
              <a:t>Zriadené osobné/personalizované prostredie právnickej osoby</a:t>
            </a:r>
          </a:p>
          <a:p>
            <a:pPr lvl="0"/>
            <a:r>
              <a:rPr lang="sk-SK" sz="2000" dirty="0"/>
              <a:t>Prístup prostredníctvom eID (občiansky preukaz s čipom a aktivovaným certifikátom)</a:t>
            </a:r>
          </a:p>
          <a:p>
            <a:pPr lvl="0"/>
            <a:r>
              <a:rPr lang="sk-SK" sz="2000" dirty="0"/>
              <a:t>Prihlásenie sa do Elektronického archívu Slovenska</a:t>
            </a:r>
          </a:p>
          <a:p>
            <a:pPr marL="0" indent="0" algn="just">
              <a:buNone/>
            </a:pPr>
            <a:endParaRPr lang="sk-SK" sz="20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799" y="1852282"/>
            <a:ext cx="7864929" cy="3886200"/>
          </a:xfrm>
          <a:prstGeom prst="rect">
            <a:avLst/>
          </a:prstGeom>
        </p:spPr>
      </p:pic>
      <p:sp>
        <p:nvSpPr>
          <p:cNvPr id="6" name="Šípka nadol 5"/>
          <p:cNvSpPr/>
          <p:nvPr/>
        </p:nvSpPr>
        <p:spPr>
          <a:xfrm>
            <a:off x="8525935" y="1464734"/>
            <a:ext cx="493098" cy="639233"/>
          </a:xfrm>
          <a:prstGeom prst="downArrow">
            <a:avLst/>
          </a:prstGeom>
          <a:gradFill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3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20" y="0"/>
            <a:ext cx="8961120" cy="6724650"/>
          </a:xfrm>
          <a:prstGeom prst="rect">
            <a:avLst/>
          </a:prstGeom>
        </p:spPr>
      </p:pic>
      <p:sp>
        <p:nvSpPr>
          <p:cNvPr id="11" name="Šípka doprava 10"/>
          <p:cNvSpPr/>
          <p:nvPr/>
        </p:nvSpPr>
        <p:spPr>
          <a:xfrm>
            <a:off x="4585167" y="289687"/>
            <a:ext cx="801275" cy="514777"/>
          </a:xfrm>
          <a:prstGeom prst="rightArrow">
            <a:avLst/>
          </a:prstGeom>
          <a:gradFill>
            <a:gsLst>
              <a:gs pos="4400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961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01601"/>
            <a:ext cx="10454640" cy="3117276"/>
          </a:xfrm>
          <a:prstGeom prst="rect">
            <a:avLst/>
          </a:prstGeom>
        </p:spPr>
      </p:pic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881449"/>
            <a:ext cx="4490720" cy="3976552"/>
          </a:xfrm>
          <a:prstGeom prst="rect">
            <a:avLst/>
          </a:prstGeom>
        </p:spPr>
      </p:pic>
      <p:pic>
        <p:nvPicPr>
          <p:cNvPr id="9" name="Zástupný symbol obsahu 8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884738" y="3421351"/>
            <a:ext cx="7074474" cy="22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7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9292" cy="745904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307" y="321282"/>
            <a:ext cx="64198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4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08601" y="257730"/>
            <a:ext cx="4232034" cy="3924802"/>
          </a:xfrm>
        </p:spPr>
        <p:txBody>
          <a:bodyPr>
            <a:normAutofit/>
          </a:bodyPr>
          <a:lstStyle/>
          <a:p>
            <a:r>
              <a:rPr lang="sk-SK" sz="2400" dirty="0"/>
              <a:t>V ľavom menu v časti Vyraďovacie a mimo vyraďovacie konania vybrať možnosť „</a:t>
            </a:r>
            <a:r>
              <a:rPr lang="sk-SK" sz="2400" b="1" dirty="0"/>
              <a:t>Podanie návrhu na vyraďovacie konanie“</a:t>
            </a:r>
          </a:p>
          <a:p>
            <a:r>
              <a:rPr lang="sk-SK" sz="2400" b="1" dirty="0"/>
              <a:t>Zobrazí sa Návrh na vyraďovacie konanie</a:t>
            </a:r>
            <a:endParaRPr lang="sk-SK" sz="2400" dirty="0"/>
          </a:p>
        </p:txBody>
      </p:sp>
      <p:pic>
        <p:nvPicPr>
          <p:cNvPr id="9" name="Picture 38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7" y="3530602"/>
            <a:ext cx="3218866" cy="314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9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38" y="76201"/>
            <a:ext cx="46566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379" y="2478670"/>
            <a:ext cx="4455583" cy="1026531"/>
          </a:xfrm>
          <a:prstGeom prst="rect">
            <a:avLst/>
          </a:prstGeom>
        </p:spPr>
      </p:pic>
      <p:pic>
        <p:nvPicPr>
          <p:cNvPr id="12" name="Picture 4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962" y="0"/>
            <a:ext cx="3225165" cy="3134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54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748" y="197620"/>
            <a:ext cx="5637125" cy="1140113"/>
          </a:xfrm>
        </p:spPr>
        <p:txBody>
          <a:bodyPr>
            <a:normAutofit fontScale="90000"/>
          </a:bodyPr>
          <a:lstStyle/>
          <a:p>
            <a:r>
              <a:rPr lang="sk-SK" dirty="0"/>
              <a:t>Podávanie žiadostí v mene  právnickej osoby</a:t>
            </a:r>
          </a:p>
        </p:txBody>
      </p:sp>
      <p:sp>
        <p:nvSpPr>
          <p:cNvPr id="8" name="Zástupný symbol obsahu 5"/>
          <p:cNvSpPr>
            <a:spLocks noGrp="1"/>
          </p:cNvSpPr>
          <p:nvPr>
            <p:ph sz="quarter" idx="4"/>
          </p:nvPr>
        </p:nvSpPr>
        <p:spPr>
          <a:xfrm>
            <a:off x="146749" y="1337733"/>
            <a:ext cx="5314252" cy="3826933"/>
          </a:xfrm>
        </p:spPr>
        <p:txBody>
          <a:bodyPr>
            <a:no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V položke „Konám za“ zvolíte  názov právnickej osoby, v mene ktorej konáte</a:t>
            </a:r>
          </a:p>
          <a:p>
            <a:r>
              <a:rPr lang="sk-SK" sz="1400" b="1" dirty="0">
                <a:solidFill>
                  <a:srgbClr val="FF0000"/>
                </a:solidFill>
              </a:rPr>
              <a:t>V položke „Pôvodca registratúry“ zvolíte „Rovnaký ako konám za – nový“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sk-SK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Pridanie zoznamu vecných skupín na vyradenie</a:t>
            </a:r>
            <a:endParaRPr lang="sk-SK" sz="14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k-SK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Podľa vyhlášky 628/2002 Z. z. sú prílohami Návrhu na vyradenie nasledovné zoznamy:</a:t>
            </a:r>
            <a:endParaRPr lang="sk-SK" sz="14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5"/>
              </a:spcAft>
              <a:buClr>
                <a:srgbClr val="000000"/>
              </a:buClr>
              <a:buSzPts val="900"/>
              <a:buNone/>
            </a:pPr>
            <a:r>
              <a:rPr lang="sk-SK" sz="1400" dirty="0"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	Zoznam vecných skupín registratúrnych záznamov </a:t>
            </a:r>
            <a:r>
              <a:rPr lang="sk-SK" sz="1400" b="1" dirty="0"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so znakom 	hodnoty "A" </a:t>
            </a:r>
            <a:r>
              <a:rPr lang="sk-SK" sz="1400" dirty="0"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navrhnutých na vyradenie    </a:t>
            </a:r>
            <a:endParaRPr lang="sk-SK" sz="1400" dirty="0">
              <a:latin typeface="Symbol" panose="05050102010706020507" pitchFamily="18" charset="2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0" lvl="0" indent="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00"/>
              <a:buNone/>
            </a:pPr>
            <a:r>
              <a:rPr lang="sk-SK" sz="1400" dirty="0"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	Zoznam vecných skupín registratúrnych záznamov </a:t>
            </a:r>
            <a:r>
              <a:rPr lang="sk-SK" sz="1400" b="1" dirty="0"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bez znaku 	hodnoty "A"</a:t>
            </a:r>
            <a:r>
              <a:rPr lang="sk-SK" sz="1400" dirty="0"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navrhnutých na vyradenie  </a:t>
            </a:r>
            <a:endParaRPr lang="sk-SK" sz="1400" dirty="0">
              <a:latin typeface="Symbol" panose="05050102010706020507" pitchFamily="18" charset="2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k-SK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Súčasťou vyplnenia formuláru Návrhu na vyraďovacie konanie je pridanie Zoznamu vecných skupín na vyradenie buď </a:t>
            </a:r>
            <a:r>
              <a:rPr lang="sk-SK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vyplnením položiek </a:t>
            </a:r>
            <a:r>
              <a:rPr lang="sk-SK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názov vecnej skupiny, registratúrna značka, rok, lehota uloženia, množstvo alebo </a:t>
            </a:r>
            <a:r>
              <a:rPr lang="sk-SK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nahratím súboru</a:t>
            </a:r>
            <a:r>
              <a:rPr lang="sk-SK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k-SK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Kontrola a potvrdenie vyplneného Návrhu na vyraďovacie konanie prostredníctvom tlačidla „Odoslať žiadosť“.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188" y="197620"/>
            <a:ext cx="6631063" cy="1527745"/>
          </a:xfrm>
          <a:prstGeom prst="rect">
            <a:avLst/>
          </a:prstGeom>
        </p:spPr>
      </p:pic>
      <p:pic>
        <p:nvPicPr>
          <p:cNvPr id="9" name="Picture 40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27" y="1725364"/>
            <a:ext cx="5239173" cy="5132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87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67475" cy="81438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0"/>
            <a:ext cx="645795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262" y="0"/>
            <a:ext cx="6905625" cy="3390900"/>
          </a:xfrm>
          <a:prstGeom prst="rect">
            <a:avLst/>
          </a:prstGeom>
        </p:spPr>
      </p:pic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" y="10450"/>
            <a:ext cx="6946076" cy="68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2153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1558</TotalTime>
  <Words>131</Words>
  <Application>Microsoft Office PowerPoint</Application>
  <PresentationFormat>Vlastná</PresentationFormat>
  <Paragraphs>23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Fazeta</vt:lpstr>
      <vt:lpstr>Elektronický archív Slovenska a podanie návrhu na vyraďovacie konanie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Podávanie žiadostí v mene  právnickej osoby</vt:lpstr>
      <vt:lpstr>Prezentácia programu PowerPoint</vt:lpstr>
      <vt:lpstr>Prezentácia programu PowerPoint</vt:lpstr>
      <vt:lpstr>Zobrazenie zoznamu konaní</vt:lpstr>
    </vt:vector>
  </TitlesOfParts>
  <Company>MVSR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Elektronický archív Slovenska</dc:title>
  <dc:creator>uzivatel</dc:creator>
  <cp:lastModifiedBy>trusakova_s</cp:lastModifiedBy>
  <cp:revision>112</cp:revision>
  <cp:lastPrinted>2017-02-23T06:25:34Z</cp:lastPrinted>
  <dcterms:created xsi:type="dcterms:W3CDTF">2016-09-21T07:33:22Z</dcterms:created>
  <dcterms:modified xsi:type="dcterms:W3CDTF">2018-02-27T08:02:09Z</dcterms:modified>
</cp:coreProperties>
</file>